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0" r:id="rId1"/>
  </p:sldMasterIdLst>
  <p:sldIdLst>
    <p:sldId id="256" r:id="rId2"/>
    <p:sldId id="267" r:id="rId3"/>
    <p:sldId id="259" r:id="rId4"/>
    <p:sldId id="268" r:id="rId5"/>
    <p:sldId id="269" r:id="rId6"/>
    <p:sldId id="270" r:id="rId7"/>
    <p:sldId id="271" r:id="rId8"/>
    <p:sldId id="272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9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20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2697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554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33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1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03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2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42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90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719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36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52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8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96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532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19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00B7DB5-72FC-4CB8-B0C5-183602EF0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64" r="31289" b="4526"/>
          <a:stretch/>
        </p:blipFill>
        <p:spPr>
          <a:xfrm>
            <a:off x="-418189" y="-1612"/>
            <a:ext cx="5040685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213024E-B14D-430A-84CF-95C47981A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2496" y="3292265"/>
            <a:ext cx="5040684" cy="1917043"/>
          </a:xfrm>
        </p:spPr>
        <p:txBody>
          <a:bodyPr>
            <a:noAutofit/>
          </a:bodyPr>
          <a:lstStyle/>
          <a:p>
            <a:pPr algn="ctr"/>
            <a:r>
              <a:rPr lang="en-US" sz="3600" i="1" dirty="0">
                <a:solidFill>
                  <a:schemeClr val="tx1"/>
                </a:solidFill>
              </a:rPr>
              <a:t>How to Prevent Holes, Fix Holes and Make Holes</a:t>
            </a:r>
            <a:endParaRPr lang="en-GB" sz="3600" i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ABBEC7-8D25-CDD6-BCAC-E85DFDC4D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895" y="1442516"/>
            <a:ext cx="3589885" cy="184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10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BC03-5A45-42AB-81EA-1B52E9941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9" y="364836"/>
            <a:ext cx="5644423" cy="1155053"/>
          </a:xfrm>
        </p:spPr>
        <p:txBody>
          <a:bodyPr>
            <a:normAutofit/>
          </a:bodyPr>
          <a:lstStyle/>
          <a:p>
            <a:r>
              <a:rPr lang="en-US" sz="6600" b="1" dirty="0"/>
              <a:t>How we Play</a:t>
            </a:r>
            <a:endParaRPr lang="en-GB" sz="66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E3EAB-1E4D-4C98-8728-06B15F6E9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7999" y="1436562"/>
            <a:ext cx="10575637" cy="4253038"/>
          </a:xfrm>
        </p:spPr>
        <p:txBody>
          <a:bodyPr>
            <a:noAutofit/>
          </a:bodyPr>
          <a:lstStyle/>
          <a:p>
            <a:pPr marL="57150" indent="0">
              <a:buNone/>
            </a:pPr>
            <a:r>
              <a:rPr lang="en-US" sz="2400" dirty="0"/>
              <a:t>This depends largely on the Mission Creator/Zeus.</a:t>
            </a:r>
          </a:p>
          <a:p>
            <a:r>
              <a:rPr lang="en-US" sz="2400" b="1" dirty="0"/>
              <a:t>Level of Seriousness </a:t>
            </a:r>
            <a:r>
              <a:rPr lang="en-US" sz="2400" dirty="0"/>
              <a:t>- Cancer, Casual, Serious.</a:t>
            </a:r>
          </a:p>
          <a:p>
            <a:r>
              <a:rPr lang="en-US" sz="2400" b="1" dirty="0"/>
              <a:t>Mission Types </a:t>
            </a:r>
            <a:r>
              <a:rPr lang="en-US" sz="2400" dirty="0"/>
              <a:t>- One life, limited respawns, unlimited respawns.</a:t>
            </a:r>
          </a:p>
          <a:p>
            <a:r>
              <a:rPr lang="en-US" sz="2400" b="1" dirty="0"/>
              <a:t>Arsenals/Loadouts </a:t>
            </a:r>
            <a:r>
              <a:rPr lang="en-US" sz="2400" dirty="0"/>
              <a:t>- Full, Limited, None. Usually tied to faction.</a:t>
            </a:r>
          </a:p>
          <a:p>
            <a:r>
              <a:rPr lang="en-US" sz="2400" b="1" dirty="0"/>
              <a:t>Roles</a:t>
            </a:r>
            <a:r>
              <a:rPr lang="en-US" sz="2400" dirty="0"/>
              <a:t> - Usually we will use proper squad hierarchy &amp; roles.</a:t>
            </a:r>
          </a:p>
          <a:p>
            <a:r>
              <a:rPr lang="en-US" sz="2400" b="1" dirty="0"/>
              <a:t>Enemy Gear </a:t>
            </a:r>
            <a:r>
              <a:rPr lang="en-US" sz="2400" dirty="0"/>
              <a:t>- Don't loot unless necessary, especially uniforms.</a:t>
            </a:r>
          </a:p>
          <a:p>
            <a:r>
              <a:rPr lang="en-US" sz="2400" b="1" dirty="0"/>
              <a:t>Immersion</a:t>
            </a:r>
            <a:r>
              <a:rPr lang="en-US" sz="2400" dirty="0"/>
              <a:t> - Don't use chat if you are dead/spectating. </a:t>
            </a:r>
          </a:p>
          <a:p>
            <a:r>
              <a:rPr lang="en-US" sz="2400" b="1" dirty="0"/>
              <a:t>Cancer</a:t>
            </a:r>
            <a:r>
              <a:rPr lang="en-US" sz="2400" dirty="0"/>
              <a:t> – There’s a balance to be struck. </a:t>
            </a:r>
            <a:endParaRPr lang="en-GB" sz="2400" dirty="0"/>
          </a:p>
          <a:p>
            <a:endParaRPr lang="en-GB" sz="24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ECCAB9B-82E6-4471-A071-4E1ABC6AA9BF}"/>
              </a:ext>
            </a:extLst>
          </p:cNvPr>
          <p:cNvSpPr txBox="1">
            <a:spLocks/>
          </p:cNvSpPr>
          <p:nvPr/>
        </p:nvSpPr>
        <p:spPr>
          <a:xfrm>
            <a:off x="724235" y="3429000"/>
            <a:ext cx="10844497" cy="3064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731611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EC9A-81B1-44BD-9C9C-F322B6B47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2509" y="972936"/>
            <a:ext cx="4655128" cy="559027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accent1"/>
                </a:solidFill>
              </a:rPr>
              <a:t>What is Cancer?</a:t>
            </a:r>
          </a:p>
          <a:p>
            <a:pPr marL="0" indent="0">
              <a:buNone/>
            </a:pPr>
            <a:r>
              <a:rPr lang="en-US" sz="2400" i="1" dirty="0"/>
              <a:t>“A term used for something that is so fucked up, that it is </a:t>
            </a:r>
            <a:r>
              <a:rPr lang="en-US" sz="2400" i="1" dirty="0" err="1"/>
              <a:t>figurably</a:t>
            </a:r>
            <a:r>
              <a:rPr lang="en-US" sz="2400" i="1" dirty="0"/>
              <a:t> able of giving you </a:t>
            </a:r>
            <a:r>
              <a:rPr lang="en-US" sz="2400" b="1" i="1" dirty="0"/>
              <a:t>cancer</a:t>
            </a:r>
            <a:r>
              <a:rPr lang="en-US" sz="2400" i="1" dirty="0"/>
              <a:t>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b="1" i="1" dirty="0"/>
              <a:t>“</a:t>
            </a:r>
            <a:r>
              <a:rPr lang="en-US" sz="2400" i="1" dirty="0"/>
              <a:t>Johnny</a:t>
            </a:r>
            <a:r>
              <a:rPr lang="en-US" sz="2400" b="1" i="1" dirty="0"/>
              <a:t> </a:t>
            </a:r>
            <a:r>
              <a:rPr lang="en-US" sz="2400" i="1" dirty="0"/>
              <a:t>is so </a:t>
            </a:r>
            <a:r>
              <a:rPr lang="en-US" sz="2400" b="1" i="1" dirty="0"/>
              <a:t>cancer</a:t>
            </a:r>
            <a:r>
              <a:rPr lang="en-US" sz="2400" i="1" dirty="0"/>
              <a:t> that almost everyone </a:t>
            </a:r>
            <a:r>
              <a:rPr lang="en-US" sz="2400" b="1" i="1" dirty="0"/>
              <a:t>hates</a:t>
            </a:r>
            <a:r>
              <a:rPr lang="en-US" sz="2400" i="1" dirty="0"/>
              <a:t> him.”</a:t>
            </a:r>
            <a:br>
              <a:rPr lang="en-US" sz="2400" dirty="0"/>
            </a:br>
            <a:r>
              <a:rPr lang="en-US" sz="2400" i="1" dirty="0"/>
              <a:t>- Urban Dictionary</a:t>
            </a:r>
          </a:p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Cancer in moderation is ok.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42A975-B509-492E-BFD8-211A58AEC0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9849" r="1" b="7218"/>
          <a:stretch/>
        </p:blipFill>
        <p:spPr>
          <a:xfrm>
            <a:off x="4266678" y="8466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36903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BC03-5A45-42AB-81EA-1B52E9941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060" y="364836"/>
            <a:ext cx="5644423" cy="1155053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6600" b="1" dirty="0"/>
              <a:t>Controls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E3EAB-1E4D-4C98-8728-06B15F6E9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060" y="1483352"/>
            <a:ext cx="8498458" cy="4828205"/>
          </a:xfrm>
        </p:spPr>
        <p:txBody>
          <a:bodyPr>
            <a:noAutofit/>
          </a:bodyPr>
          <a:lstStyle/>
          <a:p>
            <a:pPr marL="57150" indent="0">
              <a:buNone/>
            </a:pPr>
            <a:r>
              <a:rPr lang="en-US" sz="2400" dirty="0"/>
              <a:t>These are some basic </a:t>
            </a:r>
            <a:r>
              <a:rPr lang="en-US" sz="2400" dirty="0" err="1"/>
              <a:t>keybinds</a:t>
            </a:r>
            <a:r>
              <a:rPr lang="en-US" sz="2400" dirty="0"/>
              <a:t> &amp; settings to get by, but there are many more.</a:t>
            </a:r>
          </a:p>
          <a:p>
            <a:r>
              <a:rPr lang="en-US" sz="2400" b="1" dirty="0"/>
              <a:t>ACE Interaction &amp; Self Interaction.</a:t>
            </a:r>
          </a:p>
          <a:p>
            <a:r>
              <a:rPr lang="en-US" sz="2400" b="1" dirty="0"/>
              <a:t>How to edit CBA Controls.</a:t>
            </a:r>
          </a:p>
          <a:p>
            <a:r>
              <a:rPr lang="en-US" sz="2400" b="1" dirty="0"/>
              <a:t>TSP Controls</a:t>
            </a:r>
          </a:p>
          <a:p>
            <a:pPr marL="400050" lvl="1" indent="0"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↳ Animate</a:t>
            </a:r>
          </a:p>
          <a:p>
            <a:pPr marL="400050" lvl="1" indent="0"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↳ Melee</a:t>
            </a:r>
          </a:p>
          <a:p>
            <a:pPr marL="400050" lvl="1" indent="0"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↳ Ragdoll</a:t>
            </a:r>
          </a:p>
          <a:p>
            <a:pPr marL="400050" lvl="1" indent="0"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↳ Earplugs.</a:t>
            </a:r>
          </a:p>
          <a:p>
            <a:r>
              <a:rPr lang="en-US" sz="2400" b="1" dirty="0"/>
              <a:t>View distance settings.</a:t>
            </a:r>
          </a:p>
          <a:p>
            <a:r>
              <a:rPr lang="en-US" sz="2400" b="1" dirty="0"/>
              <a:t>Leaving spectate.</a:t>
            </a:r>
            <a:endParaRPr lang="en-GB" sz="24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ECCAB9B-82E6-4471-A071-4E1ABC6AA9BF}"/>
              </a:ext>
            </a:extLst>
          </p:cNvPr>
          <p:cNvSpPr txBox="1">
            <a:spLocks/>
          </p:cNvSpPr>
          <p:nvPr/>
        </p:nvSpPr>
        <p:spPr>
          <a:xfrm>
            <a:off x="724235" y="3429000"/>
            <a:ext cx="10844497" cy="3064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1552183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BC03-5A45-42AB-81EA-1B52E9941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9" y="364836"/>
            <a:ext cx="7601528" cy="1155053"/>
          </a:xfrm>
        </p:spPr>
        <p:txBody>
          <a:bodyPr>
            <a:noAutofit/>
          </a:bodyPr>
          <a:lstStyle/>
          <a:p>
            <a:r>
              <a:rPr lang="en-US" sz="6600" b="1" dirty="0"/>
              <a:t>Communication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E3EAB-1E4D-4C98-8728-06B15F6E9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7999" y="1436562"/>
            <a:ext cx="10751128" cy="4807220"/>
          </a:xfrm>
        </p:spPr>
        <p:txBody>
          <a:bodyPr>
            <a:noAutofit/>
          </a:bodyPr>
          <a:lstStyle/>
          <a:p>
            <a:r>
              <a:rPr lang="en-US" sz="2800" b="1" dirty="0"/>
              <a:t>How to use ACRE2</a:t>
            </a:r>
          </a:p>
          <a:p>
            <a:pPr marL="400050" lvl="1" indent="0">
              <a:buNone/>
            </a:pPr>
            <a:r>
              <a:rPr lang="en-US" sz="2800" dirty="0"/>
              <a:t>↳ Changing Volume.</a:t>
            </a:r>
          </a:p>
          <a:p>
            <a:pPr marL="400050" lvl="1" indent="0">
              <a:buNone/>
            </a:pPr>
            <a:r>
              <a:rPr lang="en-US" sz="2800" dirty="0"/>
              <a:t>↳ Changing Channels.</a:t>
            </a:r>
          </a:p>
          <a:p>
            <a:pPr marL="400050" lvl="1" indent="0">
              <a:buNone/>
            </a:pPr>
            <a:r>
              <a:rPr lang="en-US" sz="2800" dirty="0"/>
              <a:t>↳ Multiple Radios.</a:t>
            </a:r>
          </a:p>
          <a:p>
            <a:r>
              <a:rPr lang="en-US" sz="2800" b="1" dirty="0"/>
              <a:t>Protocol</a:t>
            </a:r>
          </a:p>
          <a:p>
            <a:pPr marL="400050" lvl="1" indent="0">
              <a:buNone/>
            </a:pPr>
            <a:r>
              <a:rPr lang="en-US" sz="2800" dirty="0"/>
              <a:t>↳ Who is talking or who should listen?</a:t>
            </a:r>
          </a:p>
          <a:p>
            <a:pPr marL="400050" lvl="1" indent="0">
              <a:buNone/>
            </a:pPr>
            <a:r>
              <a:rPr lang="en-US" sz="2800" dirty="0"/>
              <a:t>↳ Only transmit relevant information.</a:t>
            </a:r>
          </a:p>
          <a:p>
            <a:pPr marL="400050" lvl="1" indent="0">
              <a:buNone/>
            </a:pPr>
            <a:r>
              <a:rPr lang="en-US" sz="2800" dirty="0"/>
              <a:t>↳ Keep messages short and simple.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ECCAB9B-82E6-4471-A071-4E1ABC6AA9BF}"/>
              </a:ext>
            </a:extLst>
          </p:cNvPr>
          <p:cNvSpPr txBox="1">
            <a:spLocks/>
          </p:cNvSpPr>
          <p:nvPr/>
        </p:nvSpPr>
        <p:spPr>
          <a:xfrm>
            <a:off x="724235" y="3429000"/>
            <a:ext cx="10844497" cy="3064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GB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471BC-7CE0-E84E-3CFB-70B0BBF45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726" y="738584"/>
            <a:ext cx="4630934" cy="59289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4408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BC03-5A45-42AB-81EA-1B52E9941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9" y="364836"/>
            <a:ext cx="5644423" cy="1155053"/>
          </a:xfrm>
        </p:spPr>
        <p:txBody>
          <a:bodyPr>
            <a:normAutofit/>
          </a:bodyPr>
          <a:lstStyle/>
          <a:p>
            <a:r>
              <a:rPr lang="en-US" sz="6600" b="1" dirty="0"/>
              <a:t>Medical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E3EAB-1E4D-4C98-8728-06B15F6E9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7999" y="1436562"/>
            <a:ext cx="10751128" cy="5222856"/>
          </a:xfrm>
        </p:spPr>
        <p:txBody>
          <a:bodyPr>
            <a:noAutofit/>
          </a:bodyPr>
          <a:lstStyle/>
          <a:p>
            <a:r>
              <a:rPr lang="en-US" sz="2200" b="1" dirty="0"/>
              <a:t>ACE Medical</a:t>
            </a:r>
          </a:p>
          <a:p>
            <a:pPr marL="400050" lvl="1" indent="0">
              <a:buNone/>
            </a:pPr>
            <a:r>
              <a:rPr lang="en-US" sz="2200" b="1" dirty="0"/>
              <a:t>↳ Bleeding </a:t>
            </a:r>
            <a:r>
              <a:rPr lang="en-US" sz="2200" dirty="0"/>
              <a:t>- Tourniquets, Bandages.</a:t>
            </a:r>
          </a:p>
          <a:p>
            <a:pPr marL="400050" lvl="1" indent="0">
              <a:buNone/>
            </a:pPr>
            <a:r>
              <a:rPr lang="en-US" sz="2200" b="1" dirty="0"/>
              <a:t>↳ Heart rate </a:t>
            </a:r>
            <a:r>
              <a:rPr lang="en-US" sz="2200" dirty="0"/>
              <a:t>- </a:t>
            </a:r>
            <a:r>
              <a:rPr lang="en-US" sz="2200" dirty="0" err="1"/>
              <a:t>Epinepherine</a:t>
            </a:r>
            <a:r>
              <a:rPr lang="en-US" sz="2200" dirty="0"/>
              <a:t>, Morphine, Adenosine, CPR.</a:t>
            </a:r>
          </a:p>
          <a:p>
            <a:pPr marL="400050" lvl="1" indent="0">
              <a:buNone/>
            </a:pPr>
            <a:r>
              <a:rPr lang="en-US" sz="2200" b="1" dirty="0"/>
              <a:t>↳ Breaks </a:t>
            </a:r>
            <a:r>
              <a:rPr lang="en-US" sz="2200" dirty="0"/>
              <a:t>- Splints.</a:t>
            </a:r>
          </a:p>
          <a:p>
            <a:pPr marL="400050" lvl="1" indent="0">
              <a:buNone/>
            </a:pPr>
            <a:r>
              <a:rPr lang="en-US" sz="2200" b="1" dirty="0"/>
              <a:t>↳ Pain </a:t>
            </a:r>
            <a:r>
              <a:rPr lang="en-US" sz="2200" dirty="0"/>
              <a:t>- Painkillers, Morphine.</a:t>
            </a:r>
          </a:p>
          <a:p>
            <a:pPr marL="400050" lvl="1" indent="0">
              <a:buNone/>
            </a:pPr>
            <a:r>
              <a:rPr lang="en-US" sz="2200" b="1" dirty="0"/>
              <a:t>↳ Consciousness </a:t>
            </a:r>
            <a:r>
              <a:rPr lang="en-US" sz="2200" dirty="0"/>
              <a:t>- Heart rate, blood pressure, pain.</a:t>
            </a:r>
          </a:p>
          <a:p>
            <a:pPr marL="400050" lvl="1" indent="0">
              <a:buNone/>
            </a:pPr>
            <a:r>
              <a:rPr lang="en-US" sz="2200" b="1" dirty="0"/>
              <a:t>↳ Medics </a:t>
            </a:r>
            <a:r>
              <a:rPr lang="en-US" sz="2200" dirty="0"/>
              <a:t>- Surgery, transfusions.    </a:t>
            </a:r>
          </a:p>
          <a:p>
            <a:r>
              <a:rPr lang="en-US" sz="2200" b="1" dirty="0"/>
              <a:t>Medical Packages</a:t>
            </a:r>
          </a:p>
          <a:p>
            <a:pPr marL="400050" lvl="1" indent="0">
              <a:buNone/>
            </a:pPr>
            <a:r>
              <a:rPr lang="en-US" sz="2200" b="1" dirty="0"/>
              <a:t>↳ First Aid Kit </a:t>
            </a:r>
            <a:r>
              <a:rPr lang="en-US" sz="2200" dirty="0"/>
              <a:t>- Contains few items.</a:t>
            </a:r>
          </a:p>
          <a:p>
            <a:pPr marL="400050" lvl="1" indent="0">
              <a:buNone/>
            </a:pPr>
            <a:r>
              <a:rPr lang="en-US" sz="2200" b="1" dirty="0"/>
              <a:t>↳ Individual First Aid Kit </a:t>
            </a:r>
            <a:r>
              <a:rPr lang="en-US" sz="2200" dirty="0"/>
              <a:t>- Contains essentials.</a:t>
            </a:r>
          </a:p>
          <a:p>
            <a:pPr marL="400050" lvl="1" indent="0">
              <a:buNone/>
            </a:pPr>
            <a:r>
              <a:rPr lang="en-US" sz="2200" b="1" dirty="0"/>
              <a:t>↳ </a:t>
            </a:r>
            <a:r>
              <a:rPr lang="en-US" sz="2200" b="1" dirty="0" err="1"/>
              <a:t>Medikit</a:t>
            </a:r>
            <a:r>
              <a:rPr lang="en-US" sz="2200" b="1" dirty="0"/>
              <a:t> </a:t>
            </a:r>
            <a:r>
              <a:rPr lang="en-US" sz="2200" dirty="0"/>
              <a:t>- Contains medic items (Surgical Kit, Saline).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ECCAB9B-82E6-4471-A071-4E1ABC6AA9BF}"/>
              </a:ext>
            </a:extLst>
          </p:cNvPr>
          <p:cNvSpPr txBox="1">
            <a:spLocks/>
          </p:cNvSpPr>
          <p:nvPr/>
        </p:nvSpPr>
        <p:spPr>
          <a:xfrm>
            <a:off x="724235" y="3429000"/>
            <a:ext cx="10844497" cy="3064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GB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3E7C2-1C6A-317D-A4D3-7FDA6B5D6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178" y="1379552"/>
            <a:ext cx="3565005" cy="5245950"/>
          </a:xfrm>
          <a:prstGeom prst="rect">
            <a:avLst/>
          </a:prstGeom>
          <a:solidFill>
            <a:schemeClr val="accent1"/>
          </a:solidFill>
          <a:ln w="88900" cap="sq">
            <a:solidFill>
              <a:schemeClr val="accent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616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BC03-5A45-42AB-81EA-1B52E9941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767" y="421575"/>
            <a:ext cx="5644423" cy="1155053"/>
          </a:xfrm>
        </p:spPr>
        <p:txBody>
          <a:bodyPr>
            <a:normAutofit/>
          </a:bodyPr>
          <a:lstStyle/>
          <a:p>
            <a:r>
              <a:rPr lang="en-US" sz="6600" b="1" dirty="0"/>
              <a:t>Explosives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E3EAB-1E4D-4C98-8728-06B15F6E9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767" y="1680457"/>
            <a:ext cx="6456219" cy="2553547"/>
          </a:xfrm>
        </p:spPr>
        <p:txBody>
          <a:bodyPr>
            <a:noAutofit/>
          </a:bodyPr>
          <a:lstStyle/>
          <a:p>
            <a:r>
              <a:rPr lang="en-US" sz="2800" dirty="0"/>
              <a:t>ACE Throwing.</a:t>
            </a:r>
          </a:p>
          <a:p>
            <a:r>
              <a:rPr lang="en-US" sz="2800" dirty="0"/>
              <a:t>ACE Explosives &amp; Detonators.</a:t>
            </a:r>
          </a:p>
          <a:p>
            <a:r>
              <a:rPr lang="en-US" sz="2800" dirty="0"/>
              <a:t>Warn others before using an explosive/launcher/grenade.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ECCAB9B-82E6-4471-A071-4E1ABC6AA9BF}"/>
              </a:ext>
            </a:extLst>
          </p:cNvPr>
          <p:cNvSpPr txBox="1">
            <a:spLocks/>
          </p:cNvSpPr>
          <p:nvPr/>
        </p:nvSpPr>
        <p:spPr>
          <a:xfrm>
            <a:off x="724235" y="3429000"/>
            <a:ext cx="10844497" cy="3064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GB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4A916E-D634-D0EB-B078-12A98D181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153" y="244739"/>
            <a:ext cx="4839654" cy="32235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F431F4F-3A2E-322B-54A3-72C5BA317A54}"/>
              </a:ext>
            </a:extLst>
          </p:cNvPr>
          <p:cNvSpPr txBox="1">
            <a:spLocks/>
          </p:cNvSpPr>
          <p:nvPr/>
        </p:nvSpPr>
        <p:spPr>
          <a:xfrm>
            <a:off x="503767" y="3800603"/>
            <a:ext cx="8908088" cy="2315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When possible, attempt to warn those around you of backblast when firing a launcher.</a:t>
            </a:r>
          </a:p>
          <a:p>
            <a:r>
              <a:rPr lang="en-US" sz="2800" dirty="0"/>
              <a:t>When dealing with explosives, the placer is responsible for making sure it is safe before touching off.</a:t>
            </a:r>
          </a:p>
        </p:txBody>
      </p:sp>
    </p:spTree>
    <p:extLst>
      <p:ext uri="{BB962C8B-B14F-4D97-AF65-F5344CB8AC3E}">
        <p14:creationId xmlns:p14="http://schemas.microsoft.com/office/powerpoint/2010/main" val="2853270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BC03-5A45-42AB-81EA-1B52E9941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9262"/>
            <a:ext cx="5644423" cy="1155053"/>
          </a:xfrm>
        </p:spPr>
        <p:txBody>
          <a:bodyPr>
            <a:normAutofit/>
          </a:bodyPr>
          <a:lstStyle/>
          <a:p>
            <a:r>
              <a:rPr lang="en-US" sz="6600" b="1" dirty="0"/>
              <a:t>Leading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E3EAB-1E4D-4C98-8728-06B15F6E9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000" y="1239539"/>
            <a:ext cx="10009423" cy="5101223"/>
          </a:xfrm>
        </p:spPr>
        <p:txBody>
          <a:bodyPr>
            <a:noAutofit/>
          </a:bodyPr>
          <a:lstStyle/>
          <a:p>
            <a:r>
              <a:rPr lang="en-US" sz="2300" b="1" dirty="0"/>
              <a:t>Radio Setup.</a:t>
            </a:r>
          </a:p>
          <a:p>
            <a:r>
              <a:rPr lang="en-US" sz="2300" b="1" dirty="0"/>
              <a:t>Blue Force Tracking. </a:t>
            </a:r>
          </a:p>
          <a:p>
            <a:r>
              <a:rPr lang="en-US" sz="2300" b="1" dirty="0"/>
              <a:t>Basic Map Terminology</a:t>
            </a:r>
            <a:br>
              <a:rPr lang="en-US" sz="2300" dirty="0"/>
            </a:br>
            <a:r>
              <a:rPr lang="en-US" sz="2300" dirty="0"/>
              <a:t>↳ BOF – Base of Fire</a:t>
            </a:r>
            <a:br>
              <a:rPr lang="en-US" sz="2300" dirty="0"/>
            </a:br>
            <a:r>
              <a:rPr lang="en-US" sz="2300" dirty="0"/>
              <a:t>↳ OP – Overwatch Position</a:t>
            </a:r>
            <a:br>
              <a:rPr lang="en-US" sz="2300" dirty="0"/>
            </a:br>
            <a:r>
              <a:rPr lang="en-US" sz="2300" dirty="0"/>
              <a:t>↳ BP – Breach Point</a:t>
            </a:r>
            <a:br>
              <a:rPr lang="en-US" sz="2300" dirty="0"/>
            </a:br>
            <a:r>
              <a:rPr lang="en-US" sz="2300" dirty="0"/>
              <a:t>↳ LZ – Landing Zone</a:t>
            </a:r>
            <a:br>
              <a:rPr lang="en-US" sz="2300" dirty="0"/>
            </a:br>
            <a:r>
              <a:rPr lang="en-US" sz="2300" dirty="0"/>
              <a:t>↳ DP – Dismount Point</a:t>
            </a:r>
            <a:br>
              <a:rPr lang="en-US" sz="2300" dirty="0"/>
            </a:br>
            <a:r>
              <a:rPr lang="en-US" sz="2300" dirty="0"/>
              <a:t>↳ MSR – Main Service Road</a:t>
            </a:r>
            <a:br>
              <a:rPr lang="en-US" sz="2300" dirty="0"/>
            </a:br>
            <a:r>
              <a:rPr lang="en-US" sz="2300" dirty="0"/>
              <a:t>↳ OBJ – </a:t>
            </a:r>
            <a:r>
              <a:rPr lang="en-US" sz="2300" dirty="0" err="1"/>
              <a:t>Objective</a:t>
            </a:r>
            <a:r>
              <a:rPr lang="en-US" sz="2300" b="1" dirty="0" err="1"/>
              <a:t>Use</a:t>
            </a:r>
            <a:r>
              <a:rPr lang="en-US" sz="2300" b="1" dirty="0"/>
              <a:t> fireteam </a:t>
            </a:r>
            <a:r>
              <a:rPr lang="en-US" sz="2300" b="1" dirty="0" err="1"/>
              <a:t>colours</a:t>
            </a:r>
            <a:r>
              <a:rPr lang="en-US" sz="2300" b="1" dirty="0"/>
              <a:t> to subdivide squad.</a:t>
            </a:r>
          </a:p>
          <a:p>
            <a:r>
              <a:rPr lang="en-US" sz="2300" b="1" dirty="0"/>
              <a:t>Keep your team together and informed.</a:t>
            </a:r>
          </a:p>
          <a:p>
            <a:r>
              <a:rPr lang="en-US" sz="2300" b="1" dirty="0"/>
              <a:t>Responsible for the mounting/dismounting of vehicles.</a:t>
            </a:r>
          </a:p>
          <a:p>
            <a:r>
              <a:rPr lang="en-US" sz="2300" b="1" dirty="0"/>
              <a:t>Keep plans simple &amp; flexible.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ECCAB9B-82E6-4471-A071-4E1ABC6AA9BF}"/>
              </a:ext>
            </a:extLst>
          </p:cNvPr>
          <p:cNvSpPr txBox="1">
            <a:spLocks/>
          </p:cNvSpPr>
          <p:nvPr/>
        </p:nvSpPr>
        <p:spPr>
          <a:xfrm>
            <a:off x="724235" y="3429000"/>
            <a:ext cx="10844497" cy="3064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GB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43731-3471-C0D5-D2A8-B13FFD362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455749"/>
            <a:ext cx="6891159" cy="38718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6662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D371-F76B-442E-8DAB-6B735F89D6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Questions and Answers</a:t>
            </a:r>
            <a:endParaRPr lang="en-GB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031AB6-8C68-4862-9AAB-C155A4771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75091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458</TotalTime>
  <Words>463</Words>
  <Application>Microsoft Office PowerPoint</Application>
  <PresentationFormat>Widescreen</PresentationFormat>
  <Paragraphs>62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PowerPoint Presentation</vt:lpstr>
      <vt:lpstr>How we Play</vt:lpstr>
      <vt:lpstr>PowerPoint Presentation</vt:lpstr>
      <vt:lpstr>Controls</vt:lpstr>
      <vt:lpstr>Communication</vt:lpstr>
      <vt:lpstr>Medical</vt:lpstr>
      <vt:lpstr>Explosives</vt:lpstr>
      <vt:lpstr>Leading</vt:lpstr>
      <vt:lpstr>Questions and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dc:creator>AAREN KAHLIL DAVID GIBSON</dc:creator>
  <cp:lastModifiedBy>Aaren Kahlil David Gibson</cp:lastModifiedBy>
  <cp:revision>62</cp:revision>
  <dcterms:created xsi:type="dcterms:W3CDTF">2020-01-13T07:44:49Z</dcterms:created>
  <dcterms:modified xsi:type="dcterms:W3CDTF">2024-07-13T03:49:11Z</dcterms:modified>
</cp:coreProperties>
</file>